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3" autoAdjust="0"/>
    <p:restoredTop sz="94660"/>
  </p:normalViewPr>
  <p:slideViewPr>
    <p:cSldViewPr snapToGrid="0">
      <p:cViewPr varScale="1">
        <p:scale>
          <a:sx n="63" d="100"/>
          <a:sy n="63" d="100"/>
        </p:scale>
        <p:origin x="6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F30EBD-5CDB-4134-9496-DEC280035A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C684629-E706-4DBF-97BE-B50D1CA94A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6290FD1-D9F4-4BF2-9C30-4E3CF5A31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B4624-3465-4125-AB1E-7389C94E9FDD}" type="datetimeFigureOut">
              <a:rPr lang="en-GB" smtClean="0"/>
              <a:t>07/06/2021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72E52E-278A-46D2-BC04-30D64ED9B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4FEE9C9-51F5-4BC7-9B5F-418DDF907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5986A-BC51-427E-94BA-4467246973FF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8648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F50D2B-900A-480A-9D22-6A0EEE992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4E77F12-4815-488C-BC76-C93CC4635B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EEA8730-C2B1-4B13-A21C-C6137B14B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B4624-3465-4125-AB1E-7389C94E9FDD}" type="datetimeFigureOut">
              <a:rPr lang="en-GB" smtClean="0"/>
              <a:t>07/06/2021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E6DDCD-6527-482E-B75C-44DA3B4B6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8E1B926-02D7-4436-9A1E-B5B220550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5986A-BC51-427E-94BA-4467246973FF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1695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093DA04-217E-4EAE-97BA-2109A59BCB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0774723-337D-432B-A4C6-58CD60AF70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AA818B4-3806-405E-8986-4340B2B50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B4624-3465-4125-AB1E-7389C94E9FDD}" type="datetimeFigureOut">
              <a:rPr lang="en-GB" smtClean="0"/>
              <a:t>07/06/2021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C24D711-4136-4067-8E24-721BCC91C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10E504-E4D2-4707-9B13-30B9D97DF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5986A-BC51-427E-94BA-4467246973FF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0137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2E1F5A-AA36-4DDF-9775-B0259BB98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048413-4777-45BC-99B1-A58BE0D1F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60E690A-19A6-4D6A-8CA1-F637E8C90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B4624-3465-4125-AB1E-7389C94E9FDD}" type="datetimeFigureOut">
              <a:rPr lang="en-GB" smtClean="0"/>
              <a:t>07/06/2021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AE8B499-5B3D-4222-B15A-39A727384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9BF61CA-62E1-4095-9C54-69B179FF6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5986A-BC51-427E-94BA-4467246973FF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5958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9CADBC-3280-4451-9941-54505B24F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DF45BC5-61E4-48CC-96ED-5E891889F7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3C078E5-CB94-4CC8-BE94-B5B65B3DC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B4624-3465-4125-AB1E-7389C94E9FDD}" type="datetimeFigureOut">
              <a:rPr lang="en-GB" smtClean="0"/>
              <a:t>07/06/2021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14DE99-A421-442D-9B77-EE46B53C3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C0FFEA7-7BCF-4D54-94F1-0A42F3D9F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5986A-BC51-427E-94BA-4467246973FF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8542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A200DA-2E6B-4DA7-B158-BB6A9E369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B784FF-9826-4578-9D38-E7370F9AF6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CDF482A-224F-4E2C-B9CB-7EAF310808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5DDA70D-784D-450A-A341-BF6F55CFD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B4624-3465-4125-AB1E-7389C94E9FDD}" type="datetimeFigureOut">
              <a:rPr lang="en-GB" smtClean="0"/>
              <a:t>07/06/2021</a:t>
            </a:fld>
            <a:endParaRPr lang="en-GB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6BAEB3E-3627-42A3-91B4-6797403B6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3757579-BFCF-4CF2-8D9B-7FBD3DDDC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5986A-BC51-427E-94BA-4467246973FF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4795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ED5D40-B8C4-4C79-9A4E-0380FD663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E5D4B3F-EFFF-48CD-965E-B16336CD85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753A274-F73A-4BA3-A506-709FF63DC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81C0195-DA61-4478-9A6E-23D9E89778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52A91CB-05C6-4408-B0B7-7F5A591694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1F92692-2B2E-45A0-B039-8F17D95BD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B4624-3465-4125-AB1E-7389C94E9FDD}" type="datetimeFigureOut">
              <a:rPr lang="en-GB" smtClean="0"/>
              <a:t>07/06/2021</a:t>
            </a:fld>
            <a:endParaRPr lang="en-GB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50509F4-6A39-4921-A312-FD0E0F14F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4468736-3B62-43F2-B638-6172FB3E4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5986A-BC51-427E-94BA-4467246973FF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23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B5CE20-4585-4E5D-B69A-0FA253A1F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462C999-68BB-49FD-8AFB-4A8D92D89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B4624-3465-4125-AB1E-7389C94E9FDD}" type="datetimeFigureOut">
              <a:rPr lang="en-GB" smtClean="0"/>
              <a:t>07/06/2021</a:t>
            </a:fld>
            <a:endParaRPr lang="en-GB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30F6A4A-89CC-4B62-BE38-143E22A60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6053646-3964-4F4D-BCF7-5D1B0CA61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5986A-BC51-427E-94BA-4467246973FF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3695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4891873-D4B7-4702-A2A0-2D0E3654E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B4624-3465-4125-AB1E-7389C94E9FDD}" type="datetimeFigureOut">
              <a:rPr lang="en-GB" smtClean="0"/>
              <a:t>07/06/2021</a:t>
            </a:fld>
            <a:endParaRPr lang="en-GB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D5AAF92-0768-4476-BF18-89CAE678C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4559AE-C1BC-43F1-9A4E-FFBA62609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5986A-BC51-427E-94BA-4467246973FF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5862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FF284B-64B8-4C59-BE75-BC20DDCA5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5E44CC-678D-4C8E-B6C6-58D7D38551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A62CD8D-2696-45E2-B0EE-0461808A81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004F797-588E-4304-82A3-3E07645B7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B4624-3465-4125-AB1E-7389C94E9FDD}" type="datetimeFigureOut">
              <a:rPr lang="en-GB" smtClean="0"/>
              <a:t>07/06/2021</a:t>
            </a:fld>
            <a:endParaRPr lang="en-GB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B4CDB3B-A501-4231-BDD1-49FB0572E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3156215-58C0-455F-AE13-D6A1130E4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5986A-BC51-427E-94BA-4467246973FF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8352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D4B96E-45B6-4F5D-84CF-F1418A22E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2E4018A-7893-4484-B8FF-321189D341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BA4B70C-5103-4F2D-897C-560F8C4C37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93BE336-B211-4F63-AADA-F2095BC24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B4624-3465-4125-AB1E-7389C94E9FDD}" type="datetimeFigureOut">
              <a:rPr lang="en-GB" smtClean="0"/>
              <a:t>07/06/2021</a:t>
            </a:fld>
            <a:endParaRPr lang="en-GB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D142257-702B-4AD5-A157-C49C537CD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91C819C-44A4-4CC6-9045-F05065790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5986A-BC51-427E-94BA-4467246973FF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1178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7D62ACA-72CD-4861-A9BF-E5EEF5C7E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575DD71-CE28-4FCE-9876-A012E65AE1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71C4350-8B9C-45A7-BC02-616031C957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9B4624-3465-4125-AB1E-7389C94E9FDD}" type="datetimeFigureOut">
              <a:rPr lang="en-GB" smtClean="0"/>
              <a:t>07/06/2021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E686422-7628-4291-A892-31D5DECDEA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FAFBC8-E9C7-4832-8427-A7F31C90D7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15986A-BC51-427E-94BA-4467246973FF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8184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9EE14253-7EEB-4018-9883-1F195BCEB2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8242" l="0" r="9970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" t="9368" r="3641" b="6631"/>
          <a:stretch/>
        </p:blipFill>
        <p:spPr>
          <a:xfrm>
            <a:off x="1737360" y="792480"/>
            <a:ext cx="8747760" cy="5760720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DB765841-EFC0-4CD2-9EB7-A7E6D46791ED}"/>
              </a:ext>
            </a:extLst>
          </p:cNvPr>
          <p:cNvSpPr/>
          <p:nvPr/>
        </p:nvSpPr>
        <p:spPr>
          <a:xfrm>
            <a:off x="8991600" y="2606040"/>
            <a:ext cx="457200" cy="4419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FF0000"/>
                </a:solidFill>
              </a:rPr>
              <a:t>A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FABD87F1-3466-40EA-B782-47E490DE807B}"/>
              </a:ext>
            </a:extLst>
          </p:cNvPr>
          <p:cNvSpPr/>
          <p:nvPr/>
        </p:nvSpPr>
        <p:spPr>
          <a:xfrm>
            <a:off x="7726680" y="2606040"/>
            <a:ext cx="457200" cy="4419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FF0000"/>
                </a:solidFill>
              </a:rPr>
              <a:t>B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E87F148A-3794-4FB9-BF57-9F429EF62E96}"/>
              </a:ext>
            </a:extLst>
          </p:cNvPr>
          <p:cNvSpPr/>
          <p:nvPr/>
        </p:nvSpPr>
        <p:spPr>
          <a:xfrm>
            <a:off x="6537960" y="2606040"/>
            <a:ext cx="457200" cy="4419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FF0000"/>
                </a:solidFill>
              </a:rPr>
              <a:t>C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A4E7E10-846A-4553-A677-163DC1B5B81D}"/>
              </a:ext>
            </a:extLst>
          </p:cNvPr>
          <p:cNvSpPr/>
          <p:nvPr/>
        </p:nvSpPr>
        <p:spPr>
          <a:xfrm>
            <a:off x="5273040" y="2606040"/>
            <a:ext cx="457200" cy="4419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FF0000"/>
                </a:solidFill>
              </a:rPr>
              <a:t>D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02BBC748-0669-4737-A54C-11A379CDE31C}"/>
              </a:ext>
            </a:extLst>
          </p:cNvPr>
          <p:cNvSpPr/>
          <p:nvPr/>
        </p:nvSpPr>
        <p:spPr>
          <a:xfrm>
            <a:off x="3985260" y="2606040"/>
            <a:ext cx="457200" cy="4419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FF0000"/>
                </a:solidFill>
              </a:rPr>
              <a:t>E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769870DA-823A-4E6C-BA1F-A1FC32CB22AF}"/>
              </a:ext>
            </a:extLst>
          </p:cNvPr>
          <p:cNvSpPr/>
          <p:nvPr/>
        </p:nvSpPr>
        <p:spPr>
          <a:xfrm>
            <a:off x="2490651" y="1844764"/>
            <a:ext cx="457200" cy="4419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FF0000"/>
                </a:solidFill>
              </a:rPr>
              <a:t>K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C2A1173D-C368-4B69-B5F6-D89C187D7953}"/>
              </a:ext>
            </a:extLst>
          </p:cNvPr>
          <p:cNvSpPr/>
          <p:nvPr/>
        </p:nvSpPr>
        <p:spPr>
          <a:xfrm>
            <a:off x="3901440" y="3589021"/>
            <a:ext cx="457200" cy="4419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FF0000"/>
                </a:solidFill>
              </a:rPr>
              <a:t>J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6D4D5E0C-121F-48E2-A7D7-48C952BADBD3}"/>
              </a:ext>
            </a:extLst>
          </p:cNvPr>
          <p:cNvSpPr/>
          <p:nvPr/>
        </p:nvSpPr>
        <p:spPr>
          <a:xfrm>
            <a:off x="4907280" y="3589021"/>
            <a:ext cx="457200" cy="4419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FF0000"/>
                </a:solidFill>
              </a:rPr>
              <a:t>I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D93D8372-0211-45F5-8A7C-6F5FB3BBB2D0}"/>
              </a:ext>
            </a:extLst>
          </p:cNvPr>
          <p:cNvSpPr/>
          <p:nvPr/>
        </p:nvSpPr>
        <p:spPr>
          <a:xfrm>
            <a:off x="6217920" y="3589021"/>
            <a:ext cx="457200" cy="4419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FF0000"/>
                </a:solidFill>
              </a:rPr>
              <a:t>H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B95FE29C-8BD4-49F7-9966-B07D6CE47D87}"/>
              </a:ext>
            </a:extLst>
          </p:cNvPr>
          <p:cNvSpPr/>
          <p:nvPr/>
        </p:nvSpPr>
        <p:spPr>
          <a:xfrm>
            <a:off x="7528560" y="3589021"/>
            <a:ext cx="457200" cy="4419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FF0000"/>
                </a:solidFill>
              </a:rPr>
              <a:t>G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7A0038B5-C579-4E1E-8AD9-772A136ADFE9}"/>
              </a:ext>
            </a:extLst>
          </p:cNvPr>
          <p:cNvSpPr/>
          <p:nvPr/>
        </p:nvSpPr>
        <p:spPr>
          <a:xfrm>
            <a:off x="8763000" y="3589021"/>
            <a:ext cx="457200" cy="4419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FF0000"/>
                </a:solidFill>
              </a:rPr>
              <a:t>F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893D3B9F-2B92-4016-A2E9-BC8B038D8994}"/>
              </a:ext>
            </a:extLst>
          </p:cNvPr>
          <p:cNvSpPr/>
          <p:nvPr/>
        </p:nvSpPr>
        <p:spPr>
          <a:xfrm>
            <a:off x="9228909" y="1150619"/>
            <a:ext cx="411480" cy="304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</a:rPr>
              <a:t>1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6A576CB6-0E9B-446F-BCAA-9BE88A30656D}"/>
              </a:ext>
            </a:extLst>
          </p:cNvPr>
          <p:cNvSpPr/>
          <p:nvPr/>
        </p:nvSpPr>
        <p:spPr>
          <a:xfrm>
            <a:off x="9259389" y="1455419"/>
            <a:ext cx="411480" cy="304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</a:rPr>
              <a:t>2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7B7A7302-B0CC-48E5-8702-90F046857E1D}"/>
              </a:ext>
            </a:extLst>
          </p:cNvPr>
          <p:cNvSpPr/>
          <p:nvPr/>
        </p:nvSpPr>
        <p:spPr>
          <a:xfrm>
            <a:off x="9289869" y="1760219"/>
            <a:ext cx="411480" cy="304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</a:rPr>
              <a:t>3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C2F3112C-5182-41CA-941E-4F440CD48CFB}"/>
              </a:ext>
            </a:extLst>
          </p:cNvPr>
          <p:cNvSpPr/>
          <p:nvPr/>
        </p:nvSpPr>
        <p:spPr>
          <a:xfrm>
            <a:off x="9320349" y="2065019"/>
            <a:ext cx="411480" cy="304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</a:rPr>
              <a:t>4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205F9034-24C0-4023-A468-6515D812C89A}"/>
              </a:ext>
            </a:extLst>
          </p:cNvPr>
          <p:cNvSpPr/>
          <p:nvPr/>
        </p:nvSpPr>
        <p:spPr>
          <a:xfrm>
            <a:off x="9640389" y="3939543"/>
            <a:ext cx="411480" cy="304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</a:rPr>
              <a:t>1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1C5F0521-CCE0-44D0-B108-8F09D094F92C}"/>
              </a:ext>
            </a:extLst>
          </p:cNvPr>
          <p:cNvSpPr/>
          <p:nvPr/>
        </p:nvSpPr>
        <p:spPr>
          <a:xfrm>
            <a:off x="9662887" y="4309109"/>
            <a:ext cx="411480" cy="304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</a:rPr>
              <a:t>2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719863F7-5A45-4FC1-BD6F-5C543E7D8F61}"/>
              </a:ext>
            </a:extLst>
          </p:cNvPr>
          <p:cNvSpPr/>
          <p:nvPr/>
        </p:nvSpPr>
        <p:spPr>
          <a:xfrm>
            <a:off x="9709331" y="4705533"/>
            <a:ext cx="411480" cy="304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</a:rPr>
              <a:t>3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C4AF77BD-BF4F-46CD-9CB6-56BB3F93726E}"/>
              </a:ext>
            </a:extLst>
          </p:cNvPr>
          <p:cNvSpPr/>
          <p:nvPr/>
        </p:nvSpPr>
        <p:spPr>
          <a:xfrm>
            <a:off x="9781903" y="5097781"/>
            <a:ext cx="411480" cy="304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</a:rPr>
              <a:t>4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C3E42F88-6BDB-4466-92A2-7452E9157F44}"/>
              </a:ext>
            </a:extLst>
          </p:cNvPr>
          <p:cNvSpPr/>
          <p:nvPr/>
        </p:nvSpPr>
        <p:spPr>
          <a:xfrm>
            <a:off x="2307771" y="2242457"/>
            <a:ext cx="411480" cy="304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</a:rPr>
              <a:t>5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A430A7A5-D330-460D-9471-B443B96FBE46}"/>
              </a:ext>
            </a:extLst>
          </p:cNvPr>
          <p:cNvSpPr/>
          <p:nvPr/>
        </p:nvSpPr>
        <p:spPr>
          <a:xfrm>
            <a:off x="2244090" y="2700383"/>
            <a:ext cx="411480" cy="304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</a:rPr>
              <a:t>3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AD569640-B20E-40F2-9D17-4DC7416FB413}"/>
              </a:ext>
            </a:extLst>
          </p:cNvPr>
          <p:cNvSpPr/>
          <p:nvPr/>
        </p:nvSpPr>
        <p:spPr>
          <a:xfrm>
            <a:off x="2244090" y="3186608"/>
            <a:ext cx="411480" cy="304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</a:rPr>
              <a:t>1</a:t>
            </a:r>
            <a:endParaRPr lang="en-GB" sz="1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7575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A138964-6B67-4FB9-98C7-B5EA790B96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1094" b="92904" l="12939" r="850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000" t="18889" r="11834" b="6444"/>
          <a:stretch/>
        </p:blipFill>
        <p:spPr>
          <a:xfrm>
            <a:off x="381000" y="1051560"/>
            <a:ext cx="6964680" cy="5120640"/>
          </a:xfrm>
          <a:prstGeom prst="rect">
            <a:avLst/>
          </a:prstGeom>
        </p:spPr>
      </p:pic>
      <p:sp>
        <p:nvSpPr>
          <p:cNvPr id="2" name="Elipse 1">
            <a:extLst>
              <a:ext uri="{FF2B5EF4-FFF2-40B4-BE49-F238E27FC236}">
                <a16:creationId xmlns:a16="http://schemas.microsoft.com/office/drawing/2014/main" id="{D13DAE9F-3FA9-4196-B350-294A91CD8FA4}"/>
              </a:ext>
            </a:extLst>
          </p:cNvPr>
          <p:cNvSpPr/>
          <p:nvPr/>
        </p:nvSpPr>
        <p:spPr>
          <a:xfrm>
            <a:off x="1325880" y="1950720"/>
            <a:ext cx="457200" cy="4419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FF0000"/>
                </a:solidFill>
              </a:rPr>
              <a:t>A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3AC86E65-516C-4B02-B89D-10563A37B311}"/>
              </a:ext>
            </a:extLst>
          </p:cNvPr>
          <p:cNvSpPr/>
          <p:nvPr/>
        </p:nvSpPr>
        <p:spPr>
          <a:xfrm>
            <a:off x="2346960" y="1950720"/>
            <a:ext cx="457200" cy="4419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FF0000"/>
                </a:solidFill>
              </a:rPr>
              <a:t>B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568D9308-5543-4F1E-B6B2-593BEFE979E3}"/>
              </a:ext>
            </a:extLst>
          </p:cNvPr>
          <p:cNvSpPr/>
          <p:nvPr/>
        </p:nvSpPr>
        <p:spPr>
          <a:xfrm>
            <a:off x="3368040" y="1950720"/>
            <a:ext cx="457200" cy="4419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FF0000"/>
                </a:solidFill>
              </a:rPr>
              <a:t>C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B4FDA9B6-6B75-4F7D-8DB1-1600144C4579}"/>
              </a:ext>
            </a:extLst>
          </p:cNvPr>
          <p:cNvSpPr/>
          <p:nvPr/>
        </p:nvSpPr>
        <p:spPr>
          <a:xfrm>
            <a:off x="4358640" y="1935480"/>
            <a:ext cx="457200" cy="4419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FF0000"/>
                </a:solidFill>
              </a:rPr>
              <a:t>D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3D76E6A0-23F1-4855-BBEF-44D49A95CCB6}"/>
              </a:ext>
            </a:extLst>
          </p:cNvPr>
          <p:cNvSpPr/>
          <p:nvPr/>
        </p:nvSpPr>
        <p:spPr>
          <a:xfrm>
            <a:off x="5349240" y="1920240"/>
            <a:ext cx="457200" cy="4419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FF0000"/>
                </a:solidFill>
              </a:rPr>
              <a:t>E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98C01D7-6145-4B0E-8895-7DC3F4104671}"/>
              </a:ext>
            </a:extLst>
          </p:cNvPr>
          <p:cNvSpPr/>
          <p:nvPr/>
        </p:nvSpPr>
        <p:spPr>
          <a:xfrm>
            <a:off x="6339840" y="2667000"/>
            <a:ext cx="457200" cy="4419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FF0000"/>
                </a:solidFill>
              </a:rPr>
              <a:t>K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57D6BA35-1DBB-4F66-8CBD-C76C2F9095B1}"/>
              </a:ext>
            </a:extLst>
          </p:cNvPr>
          <p:cNvSpPr/>
          <p:nvPr/>
        </p:nvSpPr>
        <p:spPr>
          <a:xfrm>
            <a:off x="5242560" y="5463540"/>
            <a:ext cx="457200" cy="4419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FF0000"/>
                </a:solidFill>
              </a:rPr>
              <a:t>J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42F148CB-9C6D-4FBF-B4CE-E3023F27EDE9}"/>
              </a:ext>
            </a:extLst>
          </p:cNvPr>
          <p:cNvSpPr/>
          <p:nvPr/>
        </p:nvSpPr>
        <p:spPr>
          <a:xfrm>
            <a:off x="4472940" y="5478780"/>
            <a:ext cx="457200" cy="4419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FF0000"/>
                </a:solidFill>
              </a:rPr>
              <a:t>I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BA20FC3F-90F2-43D0-B52B-B47E611A1BE8}"/>
              </a:ext>
            </a:extLst>
          </p:cNvPr>
          <p:cNvSpPr/>
          <p:nvPr/>
        </p:nvSpPr>
        <p:spPr>
          <a:xfrm>
            <a:off x="3566160" y="5535931"/>
            <a:ext cx="457200" cy="4419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FF0000"/>
                </a:solidFill>
              </a:rPr>
              <a:t>H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4919745F-652F-441C-BFE1-B969CCCEA547}"/>
              </a:ext>
            </a:extLst>
          </p:cNvPr>
          <p:cNvSpPr/>
          <p:nvPr/>
        </p:nvSpPr>
        <p:spPr>
          <a:xfrm>
            <a:off x="2758440" y="5551170"/>
            <a:ext cx="457200" cy="4419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FF0000"/>
                </a:solidFill>
              </a:rPr>
              <a:t>G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51EB096E-61C0-4021-864C-4A36FB843F00}"/>
              </a:ext>
            </a:extLst>
          </p:cNvPr>
          <p:cNvSpPr/>
          <p:nvPr/>
        </p:nvSpPr>
        <p:spPr>
          <a:xfrm>
            <a:off x="1905000" y="5612130"/>
            <a:ext cx="457200" cy="44196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rgbClr val="FF0000"/>
                </a:solidFill>
              </a:rPr>
              <a:t>F</a:t>
            </a:r>
            <a:endParaRPr lang="en-GB" b="1" dirty="0">
              <a:solidFill>
                <a:srgbClr val="FF0000"/>
              </a:solidFill>
            </a:endParaRP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14FAB607-9120-4552-B6C4-BBCE28C9EB67}"/>
              </a:ext>
            </a:extLst>
          </p:cNvPr>
          <p:cNvSpPr/>
          <p:nvPr/>
        </p:nvSpPr>
        <p:spPr>
          <a:xfrm>
            <a:off x="986297" y="2514600"/>
            <a:ext cx="411480" cy="304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</a:rPr>
              <a:t>1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BAE9B57B-94E7-4A29-A174-A08EF2E2D4CE}"/>
              </a:ext>
            </a:extLst>
          </p:cNvPr>
          <p:cNvSpPr/>
          <p:nvPr/>
        </p:nvSpPr>
        <p:spPr>
          <a:xfrm>
            <a:off x="1016777" y="2819400"/>
            <a:ext cx="411480" cy="304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</a:rPr>
              <a:t>2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47F75401-ECDC-4A2E-B525-EDD4D8732391}"/>
              </a:ext>
            </a:extLst>
          </p:cNvPr>
          <p:cNvSpPr/>
          <p:nvPr/>
        </p:nvSpPr>
        <p:spPr>
          <a:xfrm>
            <a:off x="1047257" y="3124200"/>
            <a:ext cx="411480" cy="304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</a:rPr>
              <a:t>3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BBB2925E-4E35-43A7-ABAE-8950D3136BCA}"/>
              </a:ext>
            </a:extLst>
          </p:cNvPr>
          <p:cNvSpPr/>
          <p:nvPr/>
        </p:nvSpPr>
        <p:spPr>
          <a:xfrm>
            <a:off x="1077737" y="3429000"/>
            <a:ext cx="411480" cy="304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</a:rPr>
              <a:t>4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AB582C34-C7A1-46C4-9306-531EB5856A41}"/>
              </a:ext>
            </a:extLst>
          </p:cNvPr>
          <p:cNvSpPr/>
          <p:nvPr/>
        </p:nvSpPr>
        <p:spPr>
          <a:xfrm>
            <a:off x="1234440" y="4450080"/>
            <a:ext cx="411480" cy="304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</a:rPr>
              <a:t>1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46F43359-D60F-4529-B0A6-4B5F90A551E8}"/>
              </a:ext>
            </a:extLst>
          </p:cNvPr>
          <p:cNvSpPr/>
          <p:nvPr/>
        </p:nvSpPr>
        <p:spPr>
          <a:xfrm>
            <a:off x="1264920" y="4754880"/>
            <a:ext cx="411480" cy="304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</a:rPr>
              <a:t>2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DBE9AEFF-6C55-40E3-B758-2E933A0A809F}"/>
              </a:ext>
            </a:extLst>
          </p:cNvPr>
          <p:cNvSpPr/>
          <p:nvPr/>
        </p:nvSpPr>
        <p:spPr>
          <a:xfrm>
            <a:off x="1295400" y="5059680"/>
            <a:ext cx="411480" cy="304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</a:rPr>
              <a:t>3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01F00109-415D-4E1C-AA05-5ED22F36008E}"/>
              </a:ext>
            </a:extLst>
          </p:cNvPr>
          <p:cNvSpPr/>
          <p:nvPr/>
        </p:nvSpPr>
        <p:spPr>
          <a:xfrm>
            <a:off x="1325880" y="5364480"/>
            <a:ext cx="411480" cy="304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tx1"/>
                </a:solidFill>
              </a:rPr>
              <a:t>4</a:t>
            </a:r>
            <a:endParaRPr lang="en-GB" sz="1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84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C8B6B071-858E-4256-A39C-09156CB70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710" y="81424"/>
            <a:ext cx="4743861" cy="3505971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5048D0CB-9341-410B-A58E-D5E4E101323F}"/>
              </a:ext>
            </a:extLst>
          </p:cNvPr>
          <p:cNvSpPr txBox="1"/>
          <p:nvPr/>
        </p:nvSpPr>
        <p:spPr>
          <a:xfrm>
            <a:off x="6096000" y="81424"/>
            <a:ext cx="2704074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/>
              <a:t>A. LIDAR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White. </a:t>
            </a:r>
            <a:r>
              <a:rPr lang="en-GB" sz="1400" dirty="0" err="1"/>
              <a:t>Lidar_Protect</a:t>
            </a:r>
            <a:endParaRPr lang="en-GB" sz="1400" dirty="0"/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Yellow. </a:t>
            </a:r>
            <a:r>
              <a:rPr lang="en-GB" sz="1400" dirty="0" err="1"/>
              <a:t>Lidar_Warning</a:t>
            </a:r>
            <a:endParaRPr lang="en-GB" sz="1400" dirty="0"/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Brown. </a:t>
            </a:r>
            <a:r>
              <a:rPr lang="en-GB" sz="1400" dirty="0" err="1"/>
              <a:t>Lidar_Dirty</a:t>
            </a:r>
            <a:endParaRPr lang="en-GB" sz="1400" dirty="0"/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Green. </a:t>
            </a:r>
            <a:r>
              <a:rPr lang="en-GB" sz="1400" dirty="0" err="1"/>
              <a:t>Lidar_Reset</a:t>
            </a:r>
            <a:endParaRPr lang="en-GB" sz="1400" dirty="0"/>
          </a:p>
          <a:p>
            <a:r>
              <a:rPr lang="en-GB" sz="1400" b="1" dirty="0"/>
              <a:t>B. </a:t>
            </a:r>
            <a:r>
              <a:rPr lang="en-GB" sz="1400" b="1" dirty="0" err="1"/>
              <a:t>Unasigned</a:t>
            </a:r>
            <a:endParaRPr lang="en-GB" sz="1400" b="1" dirty="0"/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 </a:t>
            </a:r>
          </a:p>
          <a:p>
            <a:r>
              <a:rPr lang="en-GB" sz="1400" b="1" dirty="0"/>
              <a:t>C. SERIAL HLC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Black. –</a:t>
            </a:r>
            <a:r>
              <a:rPr lang="en-GB" sz="1400" dirty="0" err="1"/>
              <a:t>LLCtrl</a:t>
            </a:r>
            <a:r>
              <a:rPr lang="en-GB" sz="1400" dirty="0"/>
              <a:t> (5v)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Orange. TX0-PC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Gray. RX0-PC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 </a:t>
            </a:r>
          </a:p>
          <a:p>
            <a:r>
              <a:rPr lang="en-GB" sz="1400" b="1" dirty="0"/>
              <a:t>D. Motor drive + Pinhook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Brown. </a:t>
            </a:r>
            <a:r>
              <a:rPr lang="en-GB" sz="1400" dirty="0" err="1"/>
              <a:t>Pinhook_a</a:t>
            </a:r>
            <a:endParaRPr lang="en-GB" sz="1400" dirty="0"/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White. </a:t>
            </a:r>
            <a:r>
              <a:rPr lang="en-GB" sz="1400" dirty="0" err="1"/>
              <a:t>Pinhook_b</a:t>
            </a:r>
            <a:endParaRPr lang="en-GB" sz="1400" dirty="0"/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Pink. Motor1_Pwm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Green. Motor2_Pwm</a:t>
            </a:r>
          </a:p>
          <a:p>
            <a:r>
              <a:rPr lang="en-GB" sz="1400" b="1" dirty="0"/>
              <a:t>E. Button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Yellow. </a:t>
            </a:r>
            <a:r>
              <a:rPr lang="en-GB" sz="1400" dirty="0" err="1"/>
              <a:t>Pin_Button_Led</a:t>
            </a:r>
            <a:endParaRPr lang="en-GB" sz="1400" dirty="0"/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Black. –</a:t>
            </a:r>
            <a:r>
              <a:rPr lang="en-GB" sz="1400" dirty="0" err="1"/>
              <a:t>LLCtrl</a:t>
            </a:r>
            <a:r>
              <a:rPr lang="en-GB" sz="1400" dirty="0"/>
              <a:t> (5v)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White. Pin_ Button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Red. +</a:t>
            </a:r>
            <a:r>
              <a:rPr lang="en-GB" sz="1400" dirty="0" err="1"/>
              <a:t>LLCtrl</a:t>
            </a:r>
            <a:r>
              <a:rPr lang="en-GB" sz="1400" dirty="0"/>
              <a:t> (5v)</a:t>
            </a:r>
          </a:p>
          <a:p>
            <a:endParaRPr lang="en-GB" sz="1400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2AB35A5-2594-417D-94BD-221CAAB0411D}"/>
              </a:ext>
            </a:extLst>
          </p:cNvPr>
          <p:cNvSpPr txBox="1"/>
          <p:nvPr/>
        </p:nvSpPr>
        <p:spPr>
          <a:xfrm>
            <a:off x="9176932" y="81424"/>
            <a:ext cx="2621808" cy="634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/>
              <a:t>F. POWER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Orange. +</a:t>
            </a:r>
            <a:r>
              <a:rPr lang="en-GB" sz="1400" dirty="0" err="1"/>
              <a:t>LLCtrl</a:t>
            </a:r>
            <a:r>
              <a:rPr lang="en-GB" sz="1400" dirty="0"/>
              <a:t> (24v)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Gray. –</a:t>
            </a:r>
            <a:r>
              <a:rPr lang="en-GB" sz="1400" dirty="0" err="1"/>
              <a:t>LLCtrl</a:t>
            </a:r>
            <a:r>
              <a:rPr lang="en-GB" sz="1400" dirty="0"/>
              <a:t> (24v)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Red. +</a:t>
            </a:r>
            <a:r>
              <a:rPr lang="en-GB" sz="1400" dirty="0" err="1"/>
              <a:t>LLCtrl</a:t>
            </a:r>
            <a:r>
              <a:rPr lang="en-GB" sz="1400" dirty="0"/>
              <a:t> (5v)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Black. –</a:t>
            </a:r>
            <a:r>
              <a:rPr lang="en-GB" sz="1400" dirty="0" err="1"/>
              <a:t>LLCtrl</a:t>
            </a:r>
            <a:r>
              <a:rPr lang="en-GB" sz="1400" dirty="0"/>
              <a:t> (5v)</a:t>
            </a:r>
          </a:p>
          <a:p>
            <a:r>
              <a:rPr lang="en-GB" sz="1400" b="1" dirty="0"/>
              <a:t>G. MAG Sensor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Blue. MSel1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Yellow. MSel2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White. </a:t>
            </a:r>
            <a:r>
              <a:rPr lang="en-GB" sz="1400" dirty="0" err="1"/>
              <a:t>MDev</a:t>
            </a:r>
            <a:endParaRPr lang="en-GB" sz="1400" dirty="0"/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Brown. </a:t>
            </a:r>
            <a:r>
              <a:rPr lang="en-GB" sz="1400" dirty="0" err="1"/>
              <a:t>MGate</a:t>
            </a:r>
            <a:endParaRPr lang="en-GB" sz="1400" dirty="0"/>
          </a:p>
          <a:p>
            <a:r>
              <a:rPr lang="en-GB" sz="1400" b="1" dirty="0"/>
              <a:t>H. Encoder 1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Yellow. Encoder 1A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Green. Encoder 1B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Red. +</a:t>
            </a:r>
            <a:r>
              <a:rPr lang="en-GB" sz="1400" dirty="0" err="1"/>
              <a:t>LLCtrl</a:t>
            </a:r>
            <a:r>
              <a:rPr lang="en-GB" sz="1400" dirty="0"/>
              <a:t> (5v)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Black. –</a:t>
            </a:r>
            <a:r>
              <a:rPr lang="en-GB" sz="1400" dirty="0" err="1"/>
              <a:t>LLCtrl</a:t>
            </a:r>
            <a:r>
              <a:rPr lang="en-GB" sz="1400" dirty="0"/>
              <a:t> (5v)</a:t>
            </a:r>
          </a:p>
          <a:p>
            <a:r>
              <a:rPr lang="en-GB" sz="1400" b="1" dirty="0"/>
              <a:t>I. Encoder 2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Yellow. Encoder 1A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Green. Encoder 1B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Red. +</a:t>
            </a:r>
            <a:r>
              <a:rPr lang="en-GB" sz="1400" dirty="0" err="1"/>
              <a:t>LLCtrl</a:t>
            </a:r>
            <a:r>
              <a:rPr lang="en-GB" sz="1400" dirty="0"/>
              <a:t> (5v)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Black. –</a:t>
            </a:r>
            <a:r>
              <a:rPr lang="en-GB" sz="1400" dirty="0" err="1"/>
              <a:t>LLCtrl</a:t>
            </a:r>
            <a:r>
              <a:rPr lang="en-GB" sz="1400" dirty="0"/>
              <a:t> (5v)</a:t>
            </a:r>
          </a:p>
          <a:p>
            <a:r>
              <a:rPr lang="en-GB" sz="1400" b="1" dirty="0"/>
              <a:t>J. Flexi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Blue. </a:t>
            </a:r>
            <a:r>
              <a:rPr lang="en-GB" sz="1400" dirty="0" err="1"/>
              <a:t>SafetyStop</a:t>
            </a:r>
            <a:endParaRPr lang="en-GB" sz="1400" dirty="0"/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Brown. </a:t>
            </a:r>
            <a:r>
              <a:rPr lang="en-GB" sz="1400" dirty="0" err="1"/>
              <a:t>Motors_Stop</a:t>
            </a:r>
            <a:endParaRPr lang="en-GB" sz="1400" dirty="0"/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White. Lidar_CaseBit0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Yellow. Lidar_CaseBit1</a:t>
            </a:r>
          </a:p>
          <a:p>
            <a:r>
              <a:rPr lang="en-GB" sz="1400" b="1" dirty="0"/>
              <a:t>K. RFID interrogator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400" dirty="0"/>
              <a:t>Orange. +</a:t>
            </a:r>
            <a:r>
              <a:rPr lang="en-GB" sz="1400" dirty="0" err="1"/>
              <a:t>LLCtrl</a:t>
            </a:r>
            <a:r>
              <a:rPr lang="en-GB" sz="1400" dirty="0"/>
              <a:t> (24v)</a:t>
            </a:r>
          </a:p>
          <a:p>
            <a:pPr marL="800100" lvl="1" indent="-342900">
              <a:buFont typeface="+mj-lt"/>
              <a:buAutoNum type="arabicPeriod" startAt="3"/>
            </a:pPr>
            <a:r>
              <a:rPr lang="en-GB" sz="1400" dirty="0"/>
              <a:t>Purple. RFID TX</a:t>
            </a:r>
          </a:p>
          <a:p>
            <a:pPr marL="800100" lvl="1" indent="-342900">
              <a:buFont typeface="+mj-lt"/>
              <a:buAutoNum type="arabicPeriod" startAt="5"/>
            </a:pPr>
            <a:r>
              <a:rPr lang="en-GB" sz="1400" dirty="0"/>
              <a:t>Gray. –</a:t>
            </a:r>
            <a:r>
              <a:rPr lang="en-GB" sz="1400" dirty="0" err="1"/>
              <a:t>LLCtrl</a:t>
            </a:r>
            <a:r>
              <a:rPr lang="en-GB" sz="1400" dirty="0"/>
              <a:t> (24v)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E6A6E83-5874-4B65-8244-9762970FAFFB}"/>
              </a:ext>
            </a:extLst>
          </p:cNvPr>
          <p:cNvSpPr txBox="1"/>
          <p:nvPr/>
        </p:nvSpPr>
        <p:spPr>
          <a:xfrm rot="16200000">
            <a:off x="-974901" y="1284938"/>
            <a:ext cx="27308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u="sng" dirty="0"/>
              <a:t>LLC Connectors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2E0F33F9-B6BD-4D32-98B0-3D9443328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148" y="3585029"/>
            <a:ext cx="4846423" cy="3191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4310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288</Words>
  <Application>Microsoft Office PowerPoint</Application>
  <PresentationFormat>Panorámica</PresentationFormat>
  <Paragraphs>96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Zeus</dc:creator>
  <cp:lastModifiedBy>Zeus</cp:lastModifiedBy>
  <cp:revision>17</cp:revision>
  <dcterms:created xsi:type="dcterms:W3CDTF">2021-06-04T10:39:29Z</dcterms:created>
  <dcterms:modified xsi:type="dcterms:W3CDTF">2021-06-07T08:16:26Z</dcterms:modified>
</cp:coreProperties>
</file>

<file path=docProps/thumbnail.jpeg>
</file>